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5turyffJFBQ93tlPg62KQFHfU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26D"/>
    <a:srgbClr val="82A9B5"/>
    <a:srgbClr val="8FA2A7"/>
    <a:srgbClr val="ECD2BA"/>
    <a:srgbClr val="E6C5A7"/>
    <a:srgbClr val="E7DCDC"/>
    <a:srgbClr val="C6BCBB"/>
    <a:srgbClr val="F8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7C3ED-9BCD-41C8-9AAB-90567204A0B3}">
  <a:tblStyle styleId="{3B47C3ED-9BCD-41C8-9AAB-90567204A0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4"/>
  </p:normalViewPr>
  <p:slideViewPr>
    <p:cSldViewPr snapToGrid="0">
      <p:cViewPr varScale="1">
        <p:scale>
          <a:sx n="16" d="100"/>
          <a:sy n="16" d="100"/>
        </p:scale>
        <p:origin x="2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4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1cb2b17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1cb2b17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None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None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081421" y="1080000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2081421" y="1080000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None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Font typeface="Arial"/>
              <a:buNone/>
              <a:defRPr sz="662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Font typeface="Arial"/>
              <a:buNone/>
              <a:defRPr sz="5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Font typeface="Arial"/>
              <a:buNone/>
              <a:defRPr sz="52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2081421" y="1080000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None/>
              <a:defRPr sz="79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None/>
              <a:defRPr sz="5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None/>
              <a:defRPr sz="79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None/>
              <a:defRPr sz="5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081421" y="1080000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901382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Arial"/>
              <a:buChar char="•"/>
              <a:defRPr sz="10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7308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49096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Font typeface="Arial"/>
              <a:buNone/>
              <a:defRPr sz="4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Font typeface="Arial"/>
              <a:buNone/>
              <a:defRPr sz="39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Font typeface="Arial"/>
              <a:buNone/>
              <a:defRPr sz="52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Font typeface="Arial"/>
              <a:buNone/>
              <a:defRPr sz="4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Font typeface="Arial"/>
              <a:buNone/>
              <a:defRPr sz="39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Font typeface="Arial"/>
              <a:buNone/>
              <a:defRPr sz="33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FC531E9-A395-C7B9-5401-FA72EC882A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6571" y="38904040"/>
            <a:ext cx="29620029" cy="389972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F53C0B7-31B3-655F-EBE2-93F89AB6D1A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54" y="-1"/>
            <a:ext cx="30242025" cy="46373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0</Words>
  <Application>Microsoft Office PowerPoint</Application>
  <PresentationFormat>自訂</PresentationFormat>
  <Paragraphs>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胡宇婷</dc:creator>
  <cp:lastModifiedBy>黃菁芸</cp:lastModifiedBy>
  <cp:revision>50</cp:revision>
  <dcterms:created xsi:type="dcterms:W3CDTF">2022-10-17T12:52:54Z</dcterms:created>
  <dcterms:modified xsi:type="dcterms:W3CDTF">2025-09-09T04:29:22Z</dcterms:modified>
</cp:coreProperties>
</file>