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30275213" cy="42803763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j5turyffJFBQ93tlPg62KQFHfU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B26D"/>
    <a:srgbClr val="82A9B5"/>
    <a:srgbClr val="8FA2A7"/>
    <a:srgbClr val="ECD2BA"/>
    <a:srgbClr val="E6C5A7"/>
    <a:srgbClr val="E7DCDC"/>
    <a:srgbClr val="C6BCBB"/>
    <a:srgbClr val="F8C8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7C3ED-9BCD-41C8-9AAB-90567204A0B3}">
  <a:tblStyle styleId="{3B47C3ED-9BCD-41C8-9AAB-90567204A0B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F1E8"/>
          </a:solidFill>
        </a:fill>
      </a:tcStyle>
    </a:wholeTbl>
    <a:band1H>
      <a:tcTxStyle/>
      <a:tcStyle>
        <a:tcBdr/>
        <a:fill>
          <a:solidFill>
            <a:srgbClr val="D4E2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4E2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74"/>
  </p:normalViewPr>
  <p:slideViewPr>
    <p:cSldViewPr snapToGrid="0">
      <p:cViewPr varScale="1">
        <p:scale>
          <a:sx n="16" d="100"/>
          <a:sy n="16" d="100"/>
        </p:scale>
        <p:origin x="276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344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5" Type="http://customschemas.google.com/relationships/presentationmetadata" Target="meta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91cb2b17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91cb2b17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4"/>
          <p:cNvSpPr txBox="1"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65"/>
              <a:buFont typeface="Calibri"/>
              <a:buNone/>
              <a:defRPr sz="19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None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None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None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2081421" y="1080000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68"/>
              <a:buFont typeface="Calibri"/>
              <a:buNone/>
              <a:defRPr sz="145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 rot="5400000">
            <a:off x="1558310" y="11917631"/>
            <a:ext cx="27158594" cy="26112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 rot="5400000">
            <a:off x="6792642" y="17151963"/>
            <a:ext cx="36274211" cy="652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68"/>
              <a:buFont typeface="Calibri"/>
              <a:buNone/>
              <a:defRPr sz="145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 rot="5400000">
            <a:off x="-6452763" y="10813091"/>
            <a:ext cx="36274211" cy="1920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"/>
          <p:cNvSpPr txBox="1">
            <a:spLocks noGrp="1"/>
          </p:cNvSpPr>
          <p:nvPr>
            <p:ph type="title"/>
          </p:nvPr>
        </p:nvSpPr>
        <p:spPr>
          <a:xfrm>
            <a:off x="2081421" y="1080000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68"/>
              <a:buFont typeface="Calibri"/>
              <a:buNone/>
              <a:defRPr sz="145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65"/>
              <a:buFont typeface="Calibri"/>
              <a:buNone/>
              <a:defRPr sz="19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None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6622"/>
              <a:buFont typeface="Arial"/>
              <a:buNone/>
              <a:defRPr sz="662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960"/>
              <a:buFont typeface="Arial"/>
              <a:buNone/>
              <a:defRPr sz="5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Font typeface="Arial"/>
              <a:buNone/>
              <a:defRPr sz="529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Font typeface="Arial"/>
              <a:buNone/>
              <a:defRPr sz="529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Font typeface="Arial"/>
              <a:buNone/>
              <a:defRPr sz="529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Font typeface="Arial"/>
              <a:buNone/>
              <a:defRPr sz="529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Font typeface="Arial"/>
              <a:buNone/>
              <a:defRPr sz="529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Font typeface="Arial"/>
              <a:buNone/>
              <a:defRPr sz="529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2081421" y="1080000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68"/>
              <a:buFont typeface="Calibri"/>
              <a:buNone/>
              <a:defRPr sz="145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>
            <a:off x="2081421" y="11394520"/>
            <a:ext cx="12866966" cy="2715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2"/>
          </p:nvPr>
        </p:nvSpPr>
        <p:spPr>
          <a:xfrm>
            <a:off x="15326826" y="11394520"/>
            <a:ext cx="12866966" cy="2715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68"/>
              <a:buFont typeface="Calibri"/>
              <a:buNone/>
              <a:defRPr sz="145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None/>
              <a:defRPr sz="794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None/>
              <a:defRPr sz="6622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None/>
              <a:defRPr sz="596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2085368" y="15635264"/>
            <a:ext cx="12807832" cy="2299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3"/>
          </p:nvPr>
        </p:nvSpPr>
        <p:spPr>
          <a:xfrm>
            <a:off x="15326828" y="10492870"/>
            <a:ext cx="12870909" cy="514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None/>
              <a:defRPr sz="794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None/>
              <a:defRPr sz="6622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None/>
              <a:defRPr sz="596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4"/>
          </p:nvPr>
        </p:nvSpPr>
        <p:spPr>
          <a:xfrm>
            <a:off x="15326828" y="15635264"/>
            <a:ext cx="12870909" cy="2299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2081421" y="1080000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68"/>
              <a:buFont typeface="Calibri"/>
              <a:buNone/>
              <a:defRPr sz="145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95"/>
              <a:buFont typeface="Calibri"/>
              <a:buNone/>
              <a:defRPr sz="105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12870909" y="6162959"/>
            <a:ext cx="15326827" cy="30418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901382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10595"/>
              <a:buFont typeface="Arial"/>
              <a:buChar char="•"/>
              <a:defRPr sz="105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817308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49096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2085364" y="12841129"/>
            <a:ext cx="9764544" cy="2378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4635"/>
              <a:buFont typeface="Arial"/>
              <a:buNone/>
              <a:defRPr sz="463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973"/>
              <a:buFont typeface="Arial"/>
              <a:buNone/>
              <a:defRPr sz="397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95"/>
              <a:buFont typeface="Calibri"/>
              <a:buNone/>
              <a:defRPr sz="105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12"/>
          <p:cNvSpPr>
            <a:spLocks noGrp="1"/>
          </p:cNvSpPr>
          <p:nvPr>
            <p:ph type="pic" idx="2"/>
          </p:nvPr>
        </p:nvSpPr>
        <p:spPr>
          <a:xfrm>
            <a:off x="12870909" y="6162959"/>
            <a:ext cx="15326827" cy="30418415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12"/>
          <p:cNvSpPr txBox="1">
            <a:spLocks noGrp="1"/>
          </p:cNvSpPr>
          <p:nvPr>
            <p:ph type="body" idx="1"/>
          </p:nvPr>
        </p:nvSpPr>
        <p:spPr>
          <a:xfrm>
            <a:off x="2085364" y="12841129"/>
            <a:ext cx="9764544" cy="2378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5297"/>
              <a:buFont typeface="Arial"/>
              <a:buNone/>
              <a:defRPr sz="529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4635"/>
              <a:buFont typeface="Arial"/>
              <a:buNone/>
              <a:defRPr sz="463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973"/>
              <a:buFont typeface="Arial"/>
              <a:buNone/>
              <a:defRPr sz="397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Font typeface="Arial"/>
              <a:buNone/>
              <a:defRPr sz="331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AF53C0B7-31B3-655F-EBE2-93F89AB6D1A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553" y="21648"/>
            <a:ext cx="30304416" cy="4645454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3B00B2A-1F81-47F9-A96A-F4A1A58C480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554" y="40002038"/>
            <a:ext cx="30264660" cy="2822299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1435</TotalTime>
  <Words>0</Words>
  <Application>Microsoft Office PowerPoint</Application>
  <PresentationFormat>自訂</PresentationFormat>
  <Paragraphs>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胡宇婷</dc:creator>
  <cp:lastModifiedBy>黃菁芸</cp:lastModifiedBy>
  <cp:revision>55</cp:revision>
  <dcterms:created xsi:type="dcterms:W3CDTF">2022-10-17T12:52:54Z</dcterms:created>
  <dcterms:modified xsi:type="dcterms:W3CDTF">2026-08-27T04:56:55Z</dcterms:modified>
</cp:coreProperties>
</file>